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>
        <p:scale>
          <a:sx n="200" d="100"/>
          <a:sy n="200" d="100"/>
        </p:scale>
        <p:origin x="-1050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Дополнительное название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00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дата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ФИО выступающего,</a:t>
            </a:r>
          </a:p>
          <a:p>
            <a:pPr lvl="0"/>
            <a:r>
              <a:rPr lang="ru-RU" smtClean="0"/>
              <a:t>должность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9212" y="1199256"/>
            <a:ext cx="2476501" cy="4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0025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6676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843865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6676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843865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843865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>
            <a:fillRect/>
          </a:stretch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843865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66761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74381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77325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580446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>
            <a:fillRect/>
          </a:stretch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97" y="289742"/>
            <a:ext cx="2322453" cy="4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</a:t>
            </a:r>
            <a:r>
              <a:rPr lang="ru-RU" smtClean="0"/>
              <a:t>уровень</a:t>
            </a:r>
          </a:p>
          <a:p>
            <a:pPr lvl="3"/>
            <a:r>
              <a:rPr lang="ru-RU" smtClean="0"/>
              <a:t>Четвертый</a:t>
            </a:r>
          </a:p>
          <a:p>
            <a:pPr lvl="4"/>
            <a:r>
              <a:rPr lang="ru-RU" smtClean="0"/>
              <a:t>Пятый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9"/>
  <p:tag name="AS_OS" val="Unix 5.15.0.1022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0096AA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Verdana"/>
        <a:cs typeface="Arial"/>
      </a:majorFont>
      <a:minorFont>
        <a:latin typeface="Verdana"/>
        <a:ea typeface="Verdana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47DB22-6940-438F-B420-8DF0DF214DCD}" vid="{E45467E3-37FF-41E7-B663-0B8F679CE8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Тришкина Екатерина Андреевна</cp:lastModifiedBy>
  <cp:revision>2</cp:revision>
  <cp:lastPrinted>2021-08-02T01:21:27Z</cp:lastPrinted>
  <dcterms:created xsi:type="dcterms:W3CDTF">2022-10-31T07:21:57Z</dcterms:created>
  <dcterms:modified xsi:type="dcterms:W3CDTF">2023-03-21T02:36:47Z</dcterms:modified>
</cp:coreProperties>
</file>