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E46"/>
    <a:srgbClr val="393939"/>
    <a:srgbClr val="686868"/>
    <a:srgbClr val="A2A1A1"/>
    <a:srgbClr val="6C6D6C"/>
    <a:srgbClr val="76B729"/>
    <a:srgbClr val="CC2E2A"/>
    <a:srgbClr val="808080"/>
    <a:srgbClr val="1E7DC2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AC7C2-C32F-4A8E-9BCF-87D34245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07" y="2742974"/>
            <a:ext cx="4061942" cy="1048039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Выберите необходимую форму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41257B-7823-40BC-AC7D-4E453BE76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20"/>
          <a:stretch/>
        </p:blipFill>
        <p:spPr>
          <a:xfrm>
            <a:off x="5614998" y="1066473"/>
            <a:ext cx="386172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3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ШАБЛОН_ТПУ_бумага_2022</Template>
  <TotalTime>2</TotalTime>
  <Words>4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Тема Office</vt:lpstr>
      <vt:lpstr>Презентация PowerPoint</vt:lpstr>
      <vt:lpstr>Выберите необходимую форму слайда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Сычевская Ольга Витальевна</cp:lastModifiedBy>
  <cp:revision>1</cp:revision>
  <cp:lastPrinted>2021-08-02T01:21:27Z</cp:lastPrinted>
  <dcterms:created xsi:type="dcterms:W3CDTF">2022-09-15T08:49:06Z</dcterms:created>
  <dcterms:modified xsi:type="dcterms:W3CDTF">2022-09-15T08:51:36Z</dcterms:modified>
</cp:coreProperties>
</file>