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79132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митрий Седнев" initials="ДС" lastIdx="1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7698"/>
    <a:srgbClr val="00C8E6"/>
    <a:srgbClr val="009678"/>
    <a:srgbClr val="6955FF"/>
    <a:srgbClr val="0096AA"/>
    <a:srgbClr val="286EDC"/>
    <a:srgbClr val="FAB400"/>
    <a:srgbClr val="C83AF6"/>
    <a:srgbClr val="91D200"/>
    <a:srgbClr val="00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6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99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6513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49973-B2ED-47F8-8A78-D28DB888792A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6513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FD72E-0A6E-4C0A-A8ED-F814144E9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554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DC125-F1CB-421D-BF0C-479EBC807B8B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242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6513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DB774-640C-411A-8718-DDB764B45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4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5521" b="15899"/>
          <a:stretch/>
        </p:blipFill>
        <p:spPr>
          <a:xfrm>
            <a:off x="0" y="-1"/>
            <a:ext cx="42037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970455" y="1894702"/>
            <a:ext cx="6760226" cy="2165607"/>
          </a:xfrm>
        </p:spPr>
        <p:txBody>
          <a:bodyPr anchor="b">
            <a:normAutofit/>
          </a:bodyPr>
          <a:lstStyle>
            <a:lvl1pPr algn="l">
              <a:defRPr sz="3400" cap="all" spc="300" baseline="0"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970454" y="4060310"/>
            <a:ext cx="6760226" cy="832965"/>
          </a:xfrm>
        </p:spPr>
        <p:txBody>
          <a:bodyPr/>
          <a:lstStyle>
            <a:lvl1pPr marL="0" indent="0" algn="l">
              <a:buNone/>
              <a:defRPr sz="2400" spc="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Дополнительное название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4233793" cy="6863071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037704" y="4893275"/>
            <a:ext cx="876530" cy="85520"/>
          </a:xfrm>
          <a:prstGeom prst="rect">
            <a:avLst/>
          </a:prstGeom>
          <a:solidFill>
            <a:srgbClr val="3B7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37138" y="6482492"/>
            <a:ext cx="1949450" cy="28901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дата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2" hasCustomPrompt="1"/>
          </p:nvPr>
        </p:nvSpPr>
        <p:spPr>
          <a:xfrm>
            <a:off x="4970590" y="4979008"/>
            <a:ext cx="4890102" cy="8080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ФИО выступающего,</a:t>
            </a:r>
          </a:p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138" y="1199210"/>
            <a:ext cx="2295536" cy="4963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542" y="1199209"/>
            <a:ext cx="3671137" cy="49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33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/>
        </p:blipFill>
        <p:spPr>
          <a:xfrm>
            <a:off x="-6350" y="4562475"/>
            <a:ext cx="12192000" cy="2295525"/>
          </a:xfrm>
          <a:prstGeom prst="rect">
            <a:avLst/>
          </a:prstGeom>
        </p:spPr>
      </p:pic>
      <p:sp>
        <p:nvSpPr>
          <p:cNvPr id="14" name="Прямоугольник 13"/>
          <p:cNvSpPr/>
          <p:nvPr userDrawn="1"/>
        </p:nvSpPr>
        <p:spPr>
          <a:xfrm>
            <a:off x="-6350" y="4562474"/>
            <a:ext cx="12192000" cy="229552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Дата 2"/>
          <p:cNvSpPr>
            <a:spLocks noGrp="1"/>
          </p:cNvSpPr>
          <p:nvPr>
            <p:ph type="dt" sz="half" idx="10"/>
          </p:nvPr>
        </p:nvSpPr>
        <p:spPr>
          <a:xfrm>
            <a:off x="831850" y="6356349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615" y="700217"/>
            <a:ext cx="3131835" cy="42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52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Слайд на бумаг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-1" b="15745"/>
          <a:stretch/>
        </p:blipFill>
        <p:spPr>
          <a:xfrm>
            <a:off x="-12700" y="-1"/>
            <a:ext cx="12204700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794934" y="3386239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232" y="1545491"/>
            <a:ext cx="6757088" cy="1472143"/>
          </a:xfr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3124" y="3282805"/>
            <a:ext cx="8929127" cy="28941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873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873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>
          <a:xfrm>
            <a:off x="209924" y="6438730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58" y="586421"/>
            <a:ext cx="2677293" cy="36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04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036050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225" y="757837"/>
            <a:ext cx="1954026" cy="26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44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Только Л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225" y="757837"/>
            <a:ext cx="1954026" cy="26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44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444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бумаг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-1" b="15745"/>
          <a:stretch/>
        </p:blipFill>
        <p:spPr>
          <a:xfrm>
            <a:off x="-12700" y="-1"/>
            <a:ext cx="12204700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873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873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>
          <a:xfrm>
            <a:off x="209924" y="6438730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376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943070" y="6499653"/>
            <a:ext cx="1939182" cy="358347"/>
          </a:xfrm>
        </p:spPr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/>
        </p:blipFill>
        <p:spPr>
          <a:xfrm>
            <a:off x="0" y="-1"/>
            <a:ext cx="12192000" cy="2540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552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983756" y="2951692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9997"/>
            <a:ext cx="8289324" cy="1579005"/>
          </a:xfrm>
        </p:spPr>
        <p:txBody>
          <a:bodyPr>
            <a:normAutofit/>
          </a:bodyPr>
          <a:lstStyle>
            <a:lvl1pPr>
              <a:defRPr sz="32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/>
          </p:nvPr>
        </p:nvSpPr>
        <p:spPr>
          <a:xfrm>
            <a:off x="1983756" y="3246438"/>
            <a:ext cx="7287244" cy="32532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81200" y="649965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Дата 2"/>
          <p:cNvSpPr>
            <a:spLocks noGrp="1"/>
          </p:cNvSpPr>
          <p:nvPr>
            <p:ph type="dt" sz="half" idx="13"/>
          </p:nvPr>
        </p:nvSpPr>
        <p:spPr>
          <a:xfrm>
            <a:off x="149857" y="6499653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58" y="899459"/>
            <a:ext cx="2677293" cy="36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48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спис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943070" y="6499653"/>
            <a:ext cx="1939182" cy="358347"/>
          </a:xfrm>
        </p:spPr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/>
        </p:blipFill>
        <p:spPr>
          <a:xfrm>
            <a:off x="0" y="-1"/>
            <a:ext cx="12192000" cy="2540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552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9997"/>
            <a:ext cx="8312150" cy="1579005"/>
          </a:xfrm>
        </p:spPr>
        <p:txBody>
          <a:bodyPr>
            <a:normAutofit/>
          </a:bodyPr>
          <a:lstStyle>
            <a:lvl1pPr>
              <a:defRPr sz="32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/>
          </p:nvPr>
        </p:nvSpPr>
        <p:spPr>
          <a:xfrm>
            <a:off x="1983756" y="3827633"/>
            <a:ext cx="4754795" cy="26720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862763" y="3827558"/>
            <a:ext cx="4785540" cy="26716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983756" y="3742113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1983756" y="2959147"/>
            <a:ext cx="5108575" cy="436563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ru-RU" dirty="0" smtClean="0"/>
              <a:t>Дополнительная информация</a:t>
            </a:r>
            <a:endParaRPr lang="ru-RU" dirty="0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83756" y="64928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Дата 2"/>
          <p:cNvSpPr>
            <a:spLocks noGrp="1"/>
          </p:cNvSpPr>
          <p:nvPr>
            <p:ph type="dt" sz="half" idx="15"/>
          </p:nvPr>
        </p:nvSpPr>
        <p:spPr>
          <a:xfrm>
            <a:off x="254499" y="6492874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58" y="899459"/>
            <a:ext cx="2677293" cy="36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0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.информ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5521" b="15899"/>
          <a:stretch/>
        </p:blipFill>
        <p:spPr>
          <a:xfrm>
            <a:off x="-1" y="-1"/>
            <a:ext cx="4942703" cy="6858001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0" y="0"/>
            <a:ext cx="4983892" cy="6863071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199" y="680908"/>
            <a:ext cx="4061942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535612" y="6450227"/>
            <a:ext cx="4324825" cy="32951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086680" y="6450227"/>
            <a:ext cx="1795572" cy="329514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734658" y="2199349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5535613" y="2085975"/>
            <a:ext cx="6088062" cy="4270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1655763" y="2085975"/>
            <a:ext cx="2990850" cy="4270375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Дополнительная информация</a:t>
            </a:r>
            <a:endParaRPr lang="ru-RU" dirty="0"/>
          </a:p>
        </p:txBody>
      </p:sp>
      <p:sp>
        <p:nvSpPr>
          <p:cNvPr id="14" name="Дата 2"/>
          <p:cNvSpPr>
            <a:spLocks noGrp="1"/>
          </p:cNvSpPr>
          <p:nvPr>
            <p:ph type="dt" sz="half" idx="10"/>
          </p:nvPr>
        </p:nvSpPr>
        <p:spPr>
          <a:xfrm>
            <a:off x="1655763" y="6453496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382" y="899459"/>
            <a:ext cx="2677293" cy="36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22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 бумаг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9" t="-1" b="15745"/>
          <a:stretch/>
        </p:blipFill>
        <p:spPr>
          <a:xfrm>
            <a:off x="4597400" y="-1"/>
            <a:ext cx="7594600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4597400" y="0"/>
            <a:ext cx="75946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128656" y="1854714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8656" y="197708"/>
            <a:ext cx="4882610" cy="1627916"/>
          </a:xfr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8656" y="2203955"/>
            <a:ext cx="6585470" cy="397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28656" y="6440684"/>
            <a:ext cx="4882610" cy="33905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011266" y="6440684"/>
            <a:ext cx="1870986" cy="339057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>
          <a:xfrm>
            <a:off x="209924" y="6438730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266" y="880264"/>
            <a:ext cx="1954026" cy="26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70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Узки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92"/>
          <a:stretch/>
        </p:blipFill>
        <p:spPr>
          <a:xfrm>
            <a:off x="0" y="-1"/>
            <a:ext cx="12192000" cy="1416909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147457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38199" y="1728062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96674"/>
            <a:ext cx="8300853" cy="823785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044052" cy="454720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049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0492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>
          <a:xfrm>
            <a:off x="838199" y="6430492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58" y="628526"/>
            <a:ext cx="2677293" cy="36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5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Узкий заголовок без чер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92"/>
          <a:stretch/>
        </p:blipFill>
        <p:spPr>
          <a:xfrm>
            <a:off x="0" y="-1"/>
            <a:ext cx="12192000" cy="1416909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147457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96674"/>
            <a:ext cx="8300853" cy="823785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17133"/>
            <a:ext cx="11044052" cy="47556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049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0492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>
          <a:xfrm>
            <a:off x="838199" y="6430492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58" y="628526"/>
            <a:ext cx="2677293" cy="36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55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Безбумаж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029700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225" y="757837"/>
            <a:ext cx="1954026" cy="26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71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на бо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5674"/>
          <a:stretch/>
        </p:blipFill>
        <p:spPr>
          <a:xfrm>
            <a:off x="0" y="-1"/>
            <a:ext cx="12192000" cy="2794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8829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4971854" y="1046344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2140550" y="2698275"/>
            <a:ext cx="4398550" cy="1048039"/>
          </a:xfrm>
        </p:spPr>
        <p:txBody>
          <a:bodyPr>
            <a:normAutofit/>
          </a:bodyPr>
          <a:lstStyle>
            <a:lvl1pPr>
              <a:defRPr sz="35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6394" y="1491963"/>
            <a:ext cx="5925858" cy="468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5520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55206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5956301" y="936625"/>
            <a:ext cx="4695224" cy="338138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Дополнительная информация</a:t>
            </a:r>
            <a:endParaRPr lang="ru-RU" dirty="0"/>
          </a:p>
        </p:txBody>
      </p:sp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>
          <a:xfrm>
            <a:off x="266485" y="6455206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225" y="336911"/>
            <a:ext cx="1954026" cy="26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33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049488" cy="1048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10440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</a:t>
            </a:r>
            <a:r>
              <a:rPr lang="ru-RU" dirty="0" smtClean="0"/>
              <a:t>уровень</a:t>
            </a:r>
          </a:p>
          <a:p>
            <a:pPr lvl="3"/>
            <a:r>
              <a:rPr lang="ru-RU" dirty="0" smtClean="0"/>
              <a:t>Четвертый</a:t>
            </a:r>
          </a:p>
          <a:p>
            <a:pPr lvl="4"/>
            <a:r>
              <a:rPr lang="ru-RU" dirty="0" smtClean="0"/>
              <a:t>Пятый</a:t>
            </a:r>
            <a:endParaRPr lang="ru-RU" dirty="0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901880" y="6455135"/>
            <a:ext cx="1980371" cy="268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EAEAE"/>
                </a:solidFill>
              </a:defRPr>
            </a:lvl1pPr>
          </a:lstStyle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62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6" r:id="rId6"/>
    <p:sldLayoutId id="2147483668" r:id="rId7"/>
    <p:sldLayoutId id="2147483665" r:id="rId8"/>
    <p:sldLayoutId id="2147483650" r:id="rId9"/>
    <p:sldLayoutId id="2147483651" r:id="rId10"/>
    <p:sldLayoutId id="2147483664" r:id="rId11"/>
    <p:sldLayoutId id="2147483654" r:id="rId12"/>
    <p:sldLayoutId id="2147483655" r:id="rId13"/>
    <p:sldLayoutId id="2147483667" r:id="rId14"/>
    <p:sldLayoutId id="2147483669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 cap="all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01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6C6D6C"/>
      </a:dk2>
      <a:lt2>
        <a:srgbClr val="E7E6E6"/>
      </a:lt2>
      <a:accent1>
        <a:srgbClr val="3B7698"/>
      </a:accent1>
      <a:accent2>
        <a:srgbClr val="28BE46"/>
      </a:accent2>
      <a:accent3>
        <a:srgbClr val="FF4460"/>
      </a:accent3>
      <a:accent4>
        <a:srgbClr val="FFB600"/>
      </a:accent4>
      <a:accent5>
        <a:srgbClr val="6573FF"/>
      </a:accent5>
      <a:accent6>
        <a:srgbClr val="76B729"/>
      </a:accent6>
      <a:hlink>
        <a:srgbClr val="00B0F0"/>
      </a:hlink>
      <a:folHlink>
        <a:srgbClr val="0082B0"/>
      </a:folHlink>
    </a:clrScheme>
    <a:fontScheme name="ТПУ202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_ИШНКБ_ТПУ_бумага_2022" id="{E92067F9-B219-473D-8CA7-E76BF7CECA97}" vid="{0258512F-E367-4D85-8A7F-92C966D94D9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Verdana</vt:lpstr>
      <vt:lpstr>Wingdings</vt:lpstr>
      <vt:lpstr>Тема Office</vt:lpstr>
      <vt:lpstr>PowerPoint Presentation</vt:lpstr>
    </vt:vector>
  </TitlesOfParts>
  <Company>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Фадеев Александр Сергеевич</dc:creator>
  <cp:lastModifiedBy>Convertio</cp:lastModifiedBy>
  <cp:revision>5</cp:revision>
  <cp:lastPrinted>2021-08-02T01:21:27Z</cp:lastPrinted>
  <dcterms:created xsi:type="dcterms:W3CDTF">2022-10-31T07:21:57Z</dcterms:created>
  <dcterms:modified xsi:type="dcterms:W3CDTF">2022-11-22T08:06:29Z</dcterms:modified>
</cp:coreProperties>
</file>