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Седнев" initials="ДС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400"/>
    <a:srgbClr val="C83AF6"/>
    <a:srgbClr val="91D200"/>
    <a:srgbClr val="0096FF"/>
    <a:srgbClr val="28BE46"/>
    <a:srgbClr val="393939"/>
    <a:srgbClr val="686868"/>
    <a:srgbClr val="A2A1A1"/>
    <a:srgbClr val="6C6D6C"/>
    <a:srgbClr val="76B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3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33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9973-B2ED-47F8-8A78-D28DB888792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FD72E-0A6E-4C0A-A8ED-F814144E9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DC125-F1CB-421D-BF0C-479EBC807B8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242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DB774-640C-411A-8718-DDB764B4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0" y="-1"/>
            <a:ext cx="42037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70455" y="1894702"/>
            <a:ext cx="6760226" cy="2165607"/>
          </a:xfrm>
        </p:spPr>
        <p:txBody>
          <a:bodyPr anchor="b">
            <a:normAutofit/>
          </a:bodyPr>
          <a:lstStyle>
            <a:lvl1pPr algn="l">
              <a:defRPr sz="3400" cap="all" spc="300" baseline="0"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70454" y="4060310"/>
            <a:ext cx="6760226" cy="832965"/>
          </a:xfrm>
        </p:spPr>
        <p:txBody>
          <a:bodyPr/>
          <a:lstStyle>
            <a:lvl1pPr marL="0" indent="0" algn="l">
              <a:buNone/>
              <a:defRPr sz="2400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Дополнительное название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4233793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037704" y="4893275"/>
            <a:ext cx="876530" cy="85520"/>
          </a:xfrm>
          <a:prstGeom prst="rect">
            <a:avLst/>
          </a:prstGeom>
          <a:solidFill>
            <a:srgbClr val="FA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37138" y="6482492"/>
            <a:ext cx="1949450" cy="28901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4970590" y="4979008"/>
            <a:ext cx="4890102" cy="8080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ФИО выступающего,</a:t>
            </a:r>
          </a:p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887" y="1199210"/>
            <a:ext cx="2295536" cy="496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514" y="1199209"/>
            <a:ext cx="1870166" cy="4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3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-6350" y="4562475"/>
            <a:ext cx="12192000" cy="2295525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-6350" y="4562474"/>
            <a:ext cx="12192000" cy="22955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831850" y="6356349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972" y="577118"/>
            <a:ext cx="1752196" cy="46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52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лайд на бума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/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94934" y="3386239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232" y="1545491"/>
            <a:ext cx="6757088" cy="1472143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3124" y="3282805"/>
            <a:ext cx="8929127" cy="28941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584" y="577118"/>
            <a:ext cx="1752196" cy="46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04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77386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67" y="738011"/>
            <a:ext cx="1314890" cy="34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44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олько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67" y="738011"/>
            <a:ext cx="1314890" cy="34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44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бумаг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/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76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983756" y="2951692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43280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246438"/>
            <a:ext cx="7287244" cy="32532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1200" y="649965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Дата 2"/>
          <p:cNvSpPr>
            <a:spLocks noGrp="1"/>
          </p:cNvSpPr>
          <p:nvPr>
            <p:ph type="dt" sz="half" idx="13"/>
          </p:nvPr>
        </p:nvSpPr>
        <p:spPr>
          <a:xfrm>
            <a:off x="149857" y="6499653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584" y="862013"/>
            <a:ext cx="1752196" cy="46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4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пис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43280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827633"/>
            <a:ext cx="4754795" cy="26720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862763" y="3827558"/>
            <a:ext cx="4785540" cy="26716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983756" y="3742113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1983756" y="2959147"/>
            <a:ext cx="5108575" cy="43656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3756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Дата 2"/>
          <p:cNvSpPr>
            <a:spLocks noGrp="1"/>
          </p:cNvSpPr>
          <p:nvPr>
            <p:ph type="dt" sz="half" idx="15"/>
          </p:nvPr>
        </p:nvSpPr>
        <p:spPr>
          <a:xfrm>
            <a:off x="254499" y="6492874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584" y="862013"/>
            <a:ext cx="1752196" cy="46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0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.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-1" y="-1"/>
            <a:ext cx="4942703" cy="6858001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4983892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99" y="680908"/>
            <a:ext cx="4061942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35612" y="6450227"/>
            <a:ext cx="4324825" cy="32951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86680" y="6450227"/>
            <a:ext cx="1795572" cy="329514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34658" y="2199349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535613" y="2085975"/>
            <a:ext cx="6088062" cy="4270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1655763" y="2085975"/>
            <a:ext cx="2990850" cy="4270375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14" name="Дата 2"/>
          <p:cNvSpPr>
            <a:spLocks noGrp="1"/>
          </p:cNvSpPr>
          <p:nvPr>
            <p:ph type="dt" sz="half" idx="10"/>
          </p:nvPr>
        </p:nvSpPr>
        <p:spPr>
          <a:xfrm>
            <a:off x="1655763" y="645349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584" y="862013"/>
            <a:ext cx="1752196" cy="46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2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 бума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9" t="-1" b="15745"/>
          <a:stretch/>
        </p:blipFill>
        <p:spPr>
          <a:xfrm>
            <a:off x="4597400" y="-1"/>
            <a:ext cx="75946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4597400" y="0"/>
            <a:ext cx="75946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128656" y="1854714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8656" y="197708"/>
            <a:ext cx="5033188" cy="1627916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8656" y="2203955"/>
            <a:ext cx="6585470" cy="397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28656" y="6440684"/>
            <a:ext cx="4882610" cy="33905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11266" y="6440684"/>
            <a:ext cx="1870986" cy="339057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374" y="737484"/>
            <a:ext cx="1314890" cy="34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70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Узк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/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199" y="1728062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462319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4052" cy="45472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584" y="577118"/>
            <a:ext cx="1752196" cy="46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Узкий заголовок без чер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/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624889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17133"/>
            <a:ext cx="11044052" cy="47556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584" y="577118"/>
            <a:ext cx="1752196" cy="46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5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Безбумаж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59529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892" y="715459"/>
            <a:ext cx="1314890" cy="34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на б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5674"/>
          <a:stretch/>
        </p:blipFill>
        <p:spPr>
          <a:xfrm>
            <a:off x="0" y="-1"/>
            <a:ext cx="12192000" cy="2794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8829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971854" y="1046344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2140550" y="2698275"/>
            <a:ext cx="4398550" cy="1048039"/>
          </a:xfrm>
        </p:spPr>
        <p:txBody>
          <a:bodyPr>
            <a:normAutofit/>
          </a:bodyPr>
          <a:lstStyle>
            <a:lvl1pPr>
              <a:defRPr sz="35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6394" y="1491963"/>
            <a:ext cx="5925858" cy="468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5520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55206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5956301" y="936625"/>
            <a:ext cx="4695224" cy="338138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66485" y="645520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55" y="355359"/>
            <a:ext cx="1314890" cy="34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33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49488" cy="10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440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</a:t>
            </a:r>
            <a:r>
              <a:rPr lang="ru-RU" dirty="0" smtClean="0"/>
              <a:t>уровень</a:t>
            </a:r>
          </a:p>
          <a:p>
            <a:pPr lvl="3"/>
            <a:r>
              <a:rPr lang="ru-RU" dirty="0" smtClean="0"/>
              <a:t>Четвертый</a:t>
            </a:r>
          </a:p>
          <a:p>
            <a:pPr lvl="4"/>
            <a:r>
              <a:rPr lang="ru-RU" dirty="0" smtClean="0"/>
              <a:t>Пятый</a:t>
            </a:r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1880" y="6455135"/>
            <a:ext cx="1980371" cy="268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6" r:id="rId6"/>
    <p:sldLayoutId id="2147483668" r:id="rId7"/>
    <p:sldLayoutId id="2147483665" r:id="rId8"/>
    <p:sldLayoutId id="2147483650" r:id="rId9"/>
    <p:sldLayoutId id="2147483651" r:id="rId10"/>
    <p:sldLayoutId id="2147483664" r:id="rId11"/>
    <p:sldLayoutId id="2147483654" r:id="rId12"/>
    <p:sldLayoutId id="2147483655" r:id="rId13"/>
    <p:sldLayoutId id="2147483667" r:id="rId14"/>
    <p:sldLayoutId id="2147483669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ШЭ_ТПУ">
      <a:dk1>
        <a:sysClr val="windowText" lastClr="000000"/>
      </a:dk1>
      <a:lt1>
        <a:sysClr val="window" lastClr="FFFFFF"/>
      </a:lt1>
      <a:dk2>
        <a:srgbClr val="6C6D6C"/>
      </a:dk2>
      <a:lt2>
        <a:srgbClr val="E7E6E6"/>
      </a:lt2>
      <a:accent1>
        <a:srgbClr val="FAB400"/>
      </a:accent1>
      <a:accent2>
        <a:srgbClr val="28BE46"/>
      </a:accent2>
      <a:accent3>
        <a:srgbClr val="FF4460"/>
      </a:accent3>
      <a:accent4>
        <a:srgbClr val="FFB600"/>
      </a:accent4>
      <a:accent5>
        <a:srgbClr val="6573FF"/>
      </a:accent5>
      <a:accent6>
        <a:srgbClr val="76B729"/>
      </a:accent6>
      <a:hlink>
        <a:srgbClr val="00B0F0"/>
      </a:hlink>
      <a:folHlink>
        <a:srgbClr val="0082B0"/>
      </a:folHlink>
    </a:clrScheme>
    <a:fontScheme name="ТПУ202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75A379E1-64CF-4E10-A4B1-71064FA4DFEE}" vid="{814DC859-A53F-4DEF-9212-13F73207056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Verdana</vt:lpstr>
      <vt:lpstr>Wingdings</vt:lpstr>
      <vt:lpstr>Тема Office</vt:lpstr>
      <vt:lpstr>PowerPoint Presentation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Фадеев Александр Сергеевич</dc:creator>
  <cp:lastModifiedBy>Convertio</cp:lastModifiedBy>
  <cp:revision>1</cp:revision>
  <cp:lastPrinted>2021-08-02T01:21:27Z</cp:lastPrinted>
  <dcterms:created xsi:type="dcterms:W3CDTF">2022-10-31T05:50:09Z</dcterms:created>
  <dcterms:modified xsi:type="dcterms:W3CDTF">2022-11-22T08:11:11Z</dcterms:modified>
</cp:coreProperties>
</file>